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0" r:id="rId4"/>
    <p:sldId id="261" r:id="rId5"/>
    <p:sldId id="264" r:id="rId6"/>
    <p:sldId id="258" r:id="rId7"/>
    <p:sldId id="263" r:id="rId8"/>
    <p:sldId id="259" r:id="rId9"/>
    <p:sldId id="265" r:id="rId10"/>
    <p:sldId id="266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7482A6B-F70A-4BCA-9D47-F996FB5ECA38}" type="datetimeFigureOut">
              <a:rPr lang="es-MX" smtClean="0"/>
              <a:t>28/08/2020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45C0AAD-02BD-4B4D-90B9-01812786541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2A6B-F70A-4BCA-9D47-F996FB5ECA38}" type="datetimeFigureOut">
              <a:rPr lang="es-MX" smtClean="0"/>
              <a:t>28/08/2020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0AAD-02BD-4B4D-90B9-01812786541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2A6B-F70A-4BCA-9D47-F996FB5ECA38}" type="datetimeFigureOut">
              <a:rPr lang="es-MX" smtClean="0"/>
              <a:t>28/08/2020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0AAD-02BD-4B4D-90B9-01812786541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2A6B-F70A-4BCA-9D47-F996FB5ECA38}" type="datetimeFigureOut">
              <a:rPr lang="es-MX" smtClean="0"/>
              <a:t>28/08/2020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0AAD-02BD-4B4D-90B9-01812786541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2A6B-F70A-4BCA-9D47-F996FB5ECA38}" type="datetimeFigureOut">
              <a:rPr lang="es-MX" smtClean="0"/>
              <a:t>28/08/2020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0AAD-02BD-4B4D-90B9-01812786541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2A6B-F70A-4BCA-9D47-F996FB5ECA38}" type="datetimeFigureOut">
              <a:rPr lang="es-MX" smtClean="0"/>
              <a:t>28/08/2020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0AAD-02BD-4B4D-90B9-018127865414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2A6B-F70A-4BCA-9D47-F996FB5ECA38}" type="datetimeFigureOut">
              <a:rPr lang="es-MX" smtClean="0"/>
              <a:t>28/08/2020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0AAD-02BD-4B4D-90B9-018127865414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2A6B-F70A-4BCA-9D47-F996FB5ECA38}" type="datetimeFigureOut">
              <a:rPr lang="es-MX" smtClean="0"/>
              <a:t>28/08/2020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0AAD-02BD-4B4D-90B9-01812786541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2A6B-F70A-4BCA-9D47-F996FB5ECA38}" type="datetimeFigureOut">
              <a:rPr lang="es-MX" smtClean="0"/>
              <a:t>28/08/2020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0AAD-02BD-4B4D-90B9-01812786541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7482A6B-F70A-4BCA-9D47-F996FB5ECA38}" type="datetimeFigureOut">
              <a:rPr lang="es-MX" smtClean="0"/>
              <a:t>28/08/2020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45C0AAD-02BD-4B4D-90B9-01812786541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7482A6B-F70A-4BCA-9D47-F996FB5ECA38}" type="datetimeFigureOut">
              <a:rPr lang="es-MX" smtClean="0"/>
              <a:t>28/08/2020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45C0AAD-02BD-4B4D-90B9-01812786541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3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4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7482A6B-F70A-4BCA-9D47-F996FB5ECA38}" type="datetimeFigureOut">
              <a:rPr lang="es-MX" smtClean="0"/>
              <a:t>28/08/2020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45C0AAD-02BD-4B4D-90B9-018127865414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</a:rPr>
              <a:t>Consejos para estudiar a distancia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488" y="2060848"/>
            <a:ext cx="659486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81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747322"/>
          </a:xfrm>
        </p:spPr>
        <p:txBody>
          <a:bodyPr>
            <a:normAutofit fontScale="90000"/>
          </a:bodyPr>
          <a:lstStyle/>
          <a:p>
            <a:r>
              <a:rPr lang="es-MX" dirty="0">
                <a:solidFill>
                  <a:schemeClr val="tx2">
                    <a:lumMod val="50000"/>
                  </a:schemeClr>
                </a:solidFill>
              </a:rPr>
              <a:t>¡Esperamos haya sido de utilidad para ti, esta información!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2708919"/>
            <a:ext cx="6196405" cy="324036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s-MX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s-MX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s-MX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s-MX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s-MX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s-MX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s-MX" dirty="0">
                <a:solidFill>
                  <a:schemeClr val="tx2">
                    <a:lumMod val="50000"/>
                  </a:schemeClr>
                </a:solidFill>
              </a:rPr>
              <a:t>Departamento de Orientación Educativa </a:t>
            </a:r>
          </a:p>
          <a:p>
            <a:pPr marL="0" indent="0" algn="ctr">
              <a:buNone/>
            </a:pPr>
            <a:r>
              <a:rPr lang="es-MX" dirty="0">
                <a:solidFill>
                  <a:schemeClr val="tx2">
                    <a:lumMod val="50000"/>
                  </a:schemeClr>
                </a:solidFill>
              </a:rPr>
              <a:t>Sec. 90 T. M.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12" y="2636912"/>
            <a:ext cx="2517775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961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817582"/>
            <a:ext cx="6192688" cy="1202485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chemeClr val="tx2">
                    <a:lumMod val="50000"/>
                  </a:schemeClr>
                </a:solidFill>
              </a:rPr>
              <a:t>1. Crea un espacio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2119256"/>
            <a:ext cx="7128792" cy="3902031"/>
          </a:xfrm>
        </p:spPr>
        <p:txBody>
          <a:bodyPr/>
          <a:lstStyle/>
          <a:p>
            <a:pPr algn="just"/>
            <a:endParaRPr lang="es-MX" dirty="0"/>
          </a:p>
          <a:p>
            <a:pPr algn="just"/>
            <a:endParaRPr lang="es-MX" dirty="0"/>
          </a:p>
          <a:p>
            <a:pPr algn="just"/>
            <a:endParaRPr lang="es-MX" dirty="0"/>
          </a:p>
          <a:p>
            <a:pPr algn="just"/>
            <a:endParaRPr lang="es-MX" dirty="0"/>
          </a:p>
          <a:p>
            <a:pPr algn="just"/>
            <a:endParaRPr lang="es-MX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s-MX" dirty="0">
                <a:solidFill>
                  <a:schemeClr val="tx2">
                    <a:lumMod val="50000"/>
                  </a:schemeClr>
                </a:solidFill>
              </a:rPr>
              <a:t>Prepara un espacio en casa, que sea similar a la aula para motivarte a seguir estudiando.</a:t>
            </a:r>
          </a:p>
          <a:p>
            <a:pPr algn="just"/>
            <a:r>
              <a:rPr lang="es-MX" dirty="0">
                <a:solidFill>
                  <a:schemeClr val="tx2">
                    <a:lumMod val="50000"/>
                  </a:schemeClr>
                </a:solidFill>
              </a:rPr>
              <a:t>Con buena luz, evita estar acostado o en la cama.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381642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842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tx2">
                    <a:lumMod val="50000"/>
                  </a:schemeClr>
                </a:solidFill>
              </a:rPr>
              <a:t>2. Evita distractores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988840"/>
            <a:ext cx="7056784" cy="3744416"/>
          </a:xfrm>
        </p:spPr>
        <p:txBody>
          <a:bodyPr/>
          <a:lstStyle/>
          <a:p>
            <a:endParaRPr lang="es-MX" dirty="0">
              <a:solidFill>
                <a:schemeClr val="tx2">
                  <a:lumMod val="50000"/>
                </a:schemeClr>
              </a:solidFill>
            </a:endParaRPr>
          </a:p>
          <a:p>
            <a:endParaRPr lang="es-MX" dirty="0">
              <a:solidFill>
                <a:schemeClr val="tx2">
                  <a:lumMod val="50000"/>
                </a:schemeClr>
              </a:solidFill>
            </a:endParaRPr>
          </a:p>
          <a:p>
            <a:endParaRPr lang="es-MX" dirty="0">
              <a:solidFill>
                <a:schemeClr val="tx2">
                  <a:lumMod val="50000"/>
                </a:schemeClr>
              </a:solidFill>
            </a:endParaRPr>
          </a:p>
          <a:p>
            <a:endParaRPr lang="es-MX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s-MX" dirty="0">
                <a:solidFill>
                  <a:schemeClr val="tx2">
                    <a:lumMod val="50000"/>
                  </a:schemeClr>
                </a:solidFill>
              </a:rPr>
              <a:t>Procura no tener cerca juguetes, celulares, Tablet.</a:t>
            </a:r>
          </a:p>
          <a:p>
            <a:r>
              <a:rPr lang="es-MX" dirty="0">
                <a:solidFill>
                  <a:schemeClr val="tx2">
                    <a:lumMod val="50000"/>
                  </a:schemeClr>
                </a:solidFill>
              </a:rPr>
              <a:t>No consumas alimentos durante tus clases.</a:t>
            </a:r>
          </a:p>
          <a:p>
            <a:r>
              <a:rPr lang="es-MX" dirty="0">
                <a:solidFill>
                  <a:schemeClr val="tx2">
                    <a:lumMod val="50000"/>
                  </a:schemeClr>
                </a:solidFill>
              </a:rPr>
              <a:t>Informa en tu casa que estarás tomando clases, para evitar que te interrumpan.</a:t>
            </a:r>
          </a:p>
          <a:p>
            <a:pPr marL="0" indent="0">
              <a:buNone/>
            </a:pPr>
            <a:endParaRPr lang="es-MX" dirty="0">
              <a:solidFill>
                <a:schemeClr val="tx2">
                  <a:lumMod val="50000"/>
                </a:schemeClr>
              </a:solidFill>
            </a:endParaRPr>
          </a:p>
          <a:p>
            <a:endParaRPr lang="es-MX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147" y="1700808"/>
            <a:ext cx="23431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993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tx2">
                    <a:lumMod val="50000"/>
                  </a:schemeClr>
                </a:solidFill>
              </a:rPr>
              <a:t>3. Prepárate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988840"/>
            <a:ext cx="6984776" cy="3960440"/>
          </a:xfrm>
        </p:spPr>
        <p:txBody>
          <a:bodyPr>
            <a:normAutofit/>
          </a:bodyPr>
          <a:lstStyle/>
          <a:p>
            <a:endParaRPr lang="es-MX" dirty="0">
              <a:solidFill>
                <a:schemeClr val="tx2">
                  <a:lumMod val="50000"/>
                </a:schemeClr>
              </a:solidFill>
            </a:endParaRPr>
          </a:p>
          <a:p>
            <a:endParaRPr lang="es-MX" dirty="0">
              <a:solidFill>
                <a:schemeClr val="tx2">
                  <a:lumMod val="50000"/>
                </a:schemeClr>
              </a:solidFill>
            </a:endParaRPr>
          </a:p>
          <a:p>
            <a:endParaRPr lang="es-MX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s-MX" dirty="0">
                <a:solidFill>
                  <a:schemeClr val="tx2">
                    <a:lumMod val="50000"/>
                  </a:schemeClr>
                </a:solidFill>
              </a:rPr>
              <a:t>Toma un baño previo a la trasmisión de las clases.</a:t>
            </a:r>
          </a:p>
          <a:p>
            <a:endParaRPr lang="es-MX" dirty="0">
              <a:solidFill>
                <a:schemeClr val="tx2">
                  <a:lumMod val="50000"/>
                </a:schemeClr>
              </a:solidFill>
            </a:endParaRPr>
          </a:p>
          <a:p>
            <a:endParaRPr lang="es-MX" dirty="0">
              <a:solidFill>
                <a:schemeClr val="tx2">
                  <a:lumMod val="50000"/>
                </a:schemeClr>
              </a:solidFill>
            </a:endParaRPr>
          </a:p>
          <a:p>
            <a:endParaRPr lang="es-MX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s-MX" dirty="0">
                <a:solidFill>
                  <a:schemeClr val="tx2">
                    <a:lumMod val="50000"/>
                  </a:schemeClr>
                </a:solidFill>
              </a:rPr>
              <a:t>Consume tu desayuno.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16832"/>
            <a:ext cx="2133600" cy="135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664" y="4221088"/>
            <a:ext cx="3810000" cy="168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Libros, Cuadernos Y Lápices Aislados En Blanco Fotos, Retratos, Imágenes Y  Fotografía De Archivo Libres De Derecho. Image 10164510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1319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817583"/>
            <a:ext cx="7416823" cy="883226"/>
          </a:xfrm>
        </p:spPr>
        <p:txBody>
          <a:bodyPr>
            <a:normAutofit/>
          </a:bodyPr>
          <a:lstStyle/>
          <a:p>
            <a:r>
              <a:rPr lang="es-MX" sz="3600" dirty="0">
                <a:solidFill>
                  <a:schemeClr val="tx2">
                    <a:lumMod val="50000"/>
                  </a:schemeClr>
                </a:solidFill>
              </a:rPr>
              <a:t>4. Elabora un horario de actividades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128792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517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>
                <a:solidFill>
                  <a:schemeClr val="tx2">
                    <a:lumMod val="50000"/>
                  </a:schemeClr>
                </a:solidFill>
              </a:rPr>
              <a:t>5. Identifica la programación de Aprende en casa 2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2060848"/>
            <a:ext cx="6912768" cy="3744416"/>
          </a:xfrm>
        </p:spPr>
        <p:txBody>
          <a:bodyPr>
            <a:normAutofit/>
          </a:bodyPr>
          <a:lstStyle/>
          <a:p>
            <a:pPr algn="just"/>
            <a:r>
              <a:rPr lang="es-MX" dirty="0">
                <a:solidFill>
                  <a:schemeClr val="tx2">
                    <a:lumMod val="50000"/>
                  </a:schemeClr>
                </a:solidFill>
              </a:rPr>
              <a:t>Los canales y los horarios de la trasmisión.</a:t>
            </a:r>
          </a:p>
          <a:p>
            <a:pPr algn="just"/>
            <a:r>
              <a:rPr lang="es-MX" dirty="0">
                <a:solidFill>
                  <a:schemeClr val="tx2">
                    <a:lumMod val="50000"/>
                  </a:schemeClr>
                </a:solidFill>
              </a:rPr>
              <a:t>Recuerda: Las primeras tres semanas son un repaso.</a:t>
            </a:r>
          </a:p>
          <a:p>
            <a:endParaRPr lang="es-MX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MX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MX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84984"/>
            <a:ext cx="6336704" cy="275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729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>
                <a:solidFill>
                  <a:schemeClr val="tx2">
                    <a:lumMod val="50000"/>
                  </a:schemeClr>
                </a:solidFill>
              </a:rPr>
              <a:t>6. Ten a la mano tus materiales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solidFill>
                  <a:schemeClr val="tx2">
                    <a:lumMod val="50000"/>
                  </a:schemeClr>
                </a:solidFill>
              </a:rPr>
              <a:t>Diariamente prepara: </a:t>
            </a:r>
          </a:p>
          <a:p>
            <a:pPr marL="0" indent="0">
              <a:buNone/>
            </a:pPr>
            <a:endParaRPr lang="es-MX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es-MX" dirty="0">
                <a:solidFill>
                  <a:schemeClr val="tx2">
                    <a:lumMod val="50000"/>
                  </a:schemeClr>
                </a:solidFill>
              </a:rPr>
              <a:t>Tus cuadernos (No importa que sean los del año pasado)</a:t>
            </a:r>
          </a:p>
          <a:p>
            <a:pPr lvl="1"/>
            <a:r>
              <a:rPr lang="es-MX" dirty="0">
                <a:solidFill>
                  <a:schemeClr val="tx2">
                    <a:lumMod val="50000"/>
                  </a:schemeClr>
                </a:solidFill>
              </a:rPr>
              <a:t>Libros</a:t>
            </a:r>
          </a:p>
          <a:p>
            <a:pPr lvl="1"/>
            <a:r>
              <a:rPr lang="es-MX" dirty="0">
                <a:solidFill>
                  <a:schemeClr val="tx2">
                    <a:lumMod val="50000"/>
                  </a:schemeClr>
                </a:solidFill>
              </a:rPr>
              <a:t>Bolígrafos</a:t>
            </a:r>
          </a:p>
          <a:p>
            <a:pPr lvl="1"/>
            <a:r>
              <a:rPr lang="es-MX" dirty="0">
                <a:solidFill>
                  <a:schemeClr val="tx2">
                    <a:lumMod val="50000"/>
                  </a:schemeClr>
                </a:solidFill>
              </a:rPr>
              <a:t>Marcadores </a:t>
            </a:r>
          </a:p>
          <a:p>
            <a:endParaRPr lang="es-MX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01008"/>
            <a:ext cx="3672408" cy="2197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513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620689"/>
            <a:ext cx="6965245" cy="720079"/>
          </a:xfrm>
        </p:spPr>
        <p:txBody>
          <a:bodyPr>
            <a:normAutofit fontScale="90000"/>
          </a:bodyPr>
          <a:lstStyle/>
          <a:p>
            <a:r>
              <a:rPr lang="es-MX" dirty="0">
                <a:solidFill>
                  <a:schemeClr val="tx2">
                    <a:lumMod val="50000"/>
                  </a:schemeClr>
                </a:solidFill>
              </a:rPr>
              <a:t>7. Realiza apuntes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4724" y="2420888"/>
            <a:ext cx="7488832" cy="3672408"/>
          </a:xfrm>
        </p:spPr>
        <p:txBody>
          <a:bodyPr>
            <a:normAutofit fontScale="92500" lnSpcReduction="10000"/>
          </a:bodyPr>
          <a:lstStyle/>
          <a:p>
            <a:pPr algn="just"/>
            <a:endParaRPr lang="es-MX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es-MX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s-MX" dirty="0">
                <a:solidFill>
                  <a:schemeClr val="tx2">
                    <a:lumMod val="50000"/>
                  </a:schemeClr>
                </a:solidFill>
              </a:rPr>
              <a:t>Toma notas, coloca fecha y tema de lo que se esta impartiendo de cada asignatura. </a:t>
            </a:r>
          </a:p>
          <a:p>
            <a:pPr algn="just"/>
            <a:r>
              <a:rPr lang="es-MX" dirty="0">
                <a:solidFill>
                  <a:schemeClr val="tx2">
                    <a:lumMod val="50000"/>
                  </a:schemeClr>
                </a:solidFill>
              </a:rPr>
              <a:t>Pueden ser en tus cuadernos del año anterior.</a:t>
            </a:r>
          </a:p>
          <a:p>
            <a:pPr algn="just"/>
            <a:r>
              <a:rPr lang="es-MX" dirty="0">
                <a:solidFill>
                  <a:schemeClr val="tx2">
                    <a:lumMod val="50000"/>
                  </a:schemeClr>
                </a:solidFill>
              </a:rPr>
              <a:t>Anota tus dudas.</a:t>
            </a:r>
          </a:p>
          <a:p>
            <a:pPr algn="just"/>
            <a:r>
              <a:rPr lang="es-MX" dirty="0">
                <a:solidFill>
                  <a:schemeClr val="tx2">
                    <a:lumMod val="50000"/>
                  </a:schemeClr>
                </a:solidFill>
              </a:rPr>
              <a:t>Tus profesores te enviarán trabajo:</a:t>
            </a:r>
          </a:p>
          <a:p>
            <a:pPr lvl="3" algn="just"/>
            <a:r>
              <a:rPr lang="es-MX" dirty="0">
                <a:solidFill>
                  <a:schemeClr val="tx2">
                    <a:lumMod val="50000"/>
                  </a:schemeClr>
                </a:solidFill>
              </a:rPr>
              <a:t>Vía correo electrónico.</a:t>
            </a:r>
          </a:p>
          <a:p>
            <a:pPr lvl="3" algn="just"/>
            <a:r>
              <a:rPr lang="es-MX" dirty="0">
                <a:solidFill>
                  <a:schemeClr val="tx2">
                    <a:lumMod val="50000"/>
                  </a:schemeClr>
                </a:solidFill>
              </a:rPr>
              <a:t>Fuera de la escuela estarán pegadas las actividades.</a:t>
            </a:r>
          </a:p>
          <a:p>
            <a:pPr lvl="3" algn="just"/>
            <a:r>
              <a:rPr lang="es-MX" dirty="0">
                <a:solidFill>
                  <a:schemeClr val="tx2">
                    <a:lumMod val="50000"/>
                  </a:schemeClr>
                </a:solidFill>
              </a:rPr>
              <a:t>Vía WhatsApp</a:t>
            </a:r>
          </a:p>
          <a:p>
            <a:pPr marL="1051560" lvl="3" indent="0" algn="just">
              <a:buNone/>
            </a:pPr>
            <a:endParaRPr lang="es-MX" dirty="0">
              <a:solidFill>
                <a:schemeClr val="tx2">
                  <a:lumMod val="50000"/>
                </a:schemeClr>
              </a:solidFill>
            </a:endParaRPr>
          </a:p>
          <a:p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904" y="1628800"/>
            <a:ext cx="4248472" cy="1404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918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/>
          <a:lstStyle/>
          <a:p>
            <a:r>
              <a:rPr lang="es-MX" dirty="0">
                <a:solidFill>
                  <a:schemeClr val="tx2">
                    <a:lumMod val="50000"/>
                  </a:schemeClr>
                </a:solidFill>
              </a:rPr>
              <a:t>8. Elabora tus tareas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Realiza las actividades sugeridas en Aprende en Casa 2, trabajos y actividades complementarias de tu maestro.</a:t>
            </a:r>
          </a:p>
          <a:p>
            <a:pPr marL="0" indent="0">
              <a:buNone/>
            </a:pPr>
            <a:endParaRPr lang="es-MX" dirty="0"/>
          </a:p>
          <a:p>
            <a:r>
              <a:rPr lang="es-MX" dirty="0"/>
              <a:t>Envía las evidencias de tus actividades, vía correo electrónico a tus profesores.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0808"/>
            <a:ext cx="25050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1579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83</TotalTime>
  <Words>271</Words>
  <Application>Microsoft Office PowerPoint</Application>
  <PresentationFormat>Presentación en pantalla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Chincheta</vt:lpstr>
      <vt:lpstr>Consejos para estudiar a distancia</vt:lpstr>
      <vt:lpstr>1. Crea un espacio </vt:lpstr>
      <vt:lpstr>2. Evita distractores</vt:lpstr>
      <vt:lpstr>3. Prepárate </vt:lpstr>
      <vt:lpstr>4. Elabora un horario de actividades</vt:lpstr>
      <vt:lpstr>5. Identifica la programación de Aprende en casa 2</vt:lpstr>
      <vt:lpstr>6. Ten a la mano tus materiales</vt:lpstr>
      <vt:lpstr>7. Realiza apuntes</vt:lpstr>
      <vt:lpstr>8. Elabora tus tareas</vt:lpstr>
      <vt:lpstr>¡Esperamos haya sido de utilidad para ti, esta información!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Consejos para estudiar a distancia</dc:title>
  <dc:creator>sony</dc:creator>
  <cp:lastModifiedBy>Mar Macías</cp:lastModifiedBy>
  <cp:revision>14</cp:revision>
  <dcterms:created xsi:type="dcterms:W3CDTF">2020-08-26T21:43:27Z</dcterms:created>
  <dcterms:modified xsi:type="dcterms:W3CDTF">2020-08-28T16:06:32Z</dcterms:modified>
</cp:coreProperties>
</file>